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9" r:id="rId4"/>
    <p:sldId id="265" r:id="rId5"/>
    <p:sldId id="257" r:id="rId6"/>
    <p:sldId id="263" r:id="rId7"/>
    <p:sldId id="268" r:id="rId8"/>
    <p:sldId id="269" r:id="rId9"/>
    <p:sldId id="270" r:id="rId10"/>
    <p:sldId id="271" r:id="rId11"/>
    <p:sldId id="26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FE9"/>
    <a:srgbClr val="006285"/>
    <a:srgbClr val="FFDB3F"/>
    <a:srgbClr val="FFFEDF"/>
    <a:srgbClr val="0A5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A06F5-BBCF-4C05-A79D-A609EF2BB53C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CEC54-C950-4AA0-AEA5-DF0E4FC289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52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CEC54-C950-4AA0-AEA5-DF0E4FC289F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49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3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6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8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6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6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6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2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1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8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0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869D3-56C8-428F-B8C6-6829BDC9C332}" type="datetimeFigureOut">
              <a:rPr lang="de-DE" smtClean="0"/>
              <a:t>23.05.2019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81ED6-DA97-4900-B533-06D814CBE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83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2.xml"/><Relationship Id="rId3" Type="http://schemas.openxmlformats.org/officeDocument/2006/relationships/audio" Target="NULL" TargetMode="External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2.png"/><Relationship Id="rId10" Type="http://schemas.openxmlformats.org/officeDocument/2006/relationships/audio" Target="../media/media6.m4a"/><Relationship Id="rId4" Type="http://schemas.microsoft.com/office/2007/relationships/media" Target="../media/media3.wma"/><Relationship Id="rId9" Type="http://schemas.microsoft.com/office/2007/relationships/media" Target="../media/media6.m4a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94" b="6763"/>
          <a:stretch/>
        </p:blipFill>
        <p:spPr>
          <a:xfrm>
            <a:off x="0" y="-6264"/>
            <a:ext cx="12192000" cy="68642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86580" y="2836105"/>
            <a:ext cx="120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ibi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NÖ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86580" y="3280695"/>
            <a:ext cx="231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ibi</a:t>
            </a:r>
            <a:r>
              <a:rPr lang="de-DE" dirty="0"/>
              <a:t> </a:t>
            </a:r>
            <a:r>
              <a:rPr lang="de-DE" dirty="0" err="1"/>
              <a:t>wien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782405" y="3742360"/>
            <a:ext cx="193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inter.work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.bil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529" y="6198919"/>
            <a:ext cx="224627" cy="2246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434531" y="4838515"/>
            <a:ext cx="569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…machen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zusammen.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3435"/>
    </mc:Choice>
    <mc:Fallback>
      <p:transition advClick="0" advTm="1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11273" objId="2"/>
        <p14:pauseEvt time="13435" objId="2"/>
        <p14:stopEvt time="1343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4C666E0-D816-44D2-9BF5-9DF9997D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90" y="0"/>
            <a:ext cx="8760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50776"/>
      </p:ext>
    </p:extLst>
  </p:cSld>
  <p:clrMapOvr>
    <a:masterClrMapping/>
  </p:clrMapOvr>
  <p:transition advClick="0" advTm="578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DE770AB-2F2D-49AA-9D66-C0B1A0C5E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/>
        </p:blipFill>
        <p:spPr>
          <a:xfrm>
            <a:off x="4073794" y="539414"/>
            <a:ext cx="4044412" cy="4076129"/>
          </a:xfrm>
        </p:spPr>
      </p:pic>
      <p:sp>
        <p:nvSpPr>
          <p:cNvPr id="3" name="Textfeld 2"/>
          <p:cNvSpPr txBox="1"/>
          <p:nvPr/>
        </p:nvSpPr>
        <p:spPr>
          <a:xfrm>
            <a:off x="272052" y="1181774"/>
            <a:ext cx="439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Arbeitsassistenz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72052" y="258445"/>
            <a:ext cx="439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de-DE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Innovationspreis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8" b="10325"/>
          <a:stretch/>
        </p:blipFill>
        <p:spPr>
          <a:xfrm flipH="1">
            <a:off x="7585920" y="0"/>
            <a:ext cx="3467939" cy="34688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06078" y="4728870"/>
            <a:ext cx="2979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Das habe ich noch nie vorher versucht, also bin ich völlig sicher, dass ich es schaffe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256292"/>
      </p:ext>
    </p:extLst>
  </p:cSld>
  <p:clrMapOvr>
    <a:masterClrMapping/>
  </p:clrMapOvr>
  <p:transition spd="slow" advClick="0" advTm="126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B3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B3F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nov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7046" y="629777"/>
            <a:ext cx="9550436" cy="537199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" name="2.bil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9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7046" y="6527640"/>
            <a:ext cx="174827" cy="174827"/>
          </a:xfrm>
          <a:prstGeom prst="rect">
            <a:avLst/>
          </a:prstGeom>
        </p:spPr>
      </p:pic>
      <p:pic>
        <p:nvPicPr>
          <p:cNvPr id="9" name="betroffenenbeteiligu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47482" y="6527641"/>
            <a:ext cx="174827" cy="174827"/>
          </a:xfrm>
          <a:prstGeom prst="rect">
            <a:avLst/>
          </a:prstGeom>
        </p:spPr>
      </p:pic>
      <p:pic>
        <p:nvPicPr>
          <p:cNvPr id="8" name="zwischen">
            <a:hlinkClick r:id="" action="ppaction://media"/>
            <a:extLst>
              <a:ext uri="{FF2B5EF4-FFF2-40B4-BE49-F238E27FC236}">
                <a16:creationId xmlns:a16="http://schemas.microsoft.com/office/drawing/2014/main" id="{0B9B283D-7B06-488D-B40F-462D872D7D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9822" y="6527639"/>
            <a:ext cx="262347" cy="262347"/>
          </a:xfrm>
          <a:prstGeom prst="rect">
            <a:avLst/>
          </a:prstGeom>
        </p:spPr>
      </p:pic>
      <p:pic>
        <p:nvPicPr>
          <p:cNvPr id="10" name="zwi">
            <a:hlinkClick r:id="" action="ppaction://media"/>
            <a:extLst>
              <a:ext uri="{FF2B5EF4-FFF2-40B4-BE49-F238E27FC236}">
                <a16:creationId xmlns:a16="http://schemas.microsoft.com/office/drawing/2014/main" id="{2EC17042-0F9B-48CA-A064-3DC11C07A6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1057" y="6527639"/>
            <a:ext cx="215177" cy="215177"/>
          </a:xfrm>
          <a:prstGeom prst="rect">
            <a:avLst/>
          </a:prstGeom>
        </p:spPr>
      </p:pic>
      <p:pic>
        <p:nvPicPr>
          <p:cNvPr id="11" name="z">
            <a:hlinkClick r:id="" action="ppaction://media"/>
            <a:extLst>
              <a:ext uri="{FF2B5EF4-FFF2-40B4-BE49-F238E27FC236}">
                <a16:creationId xmlns:a16="http://schemas.microsoft.com/office/drawing/2014/main" id="{EE1FDC10-5129-43C7-9D0C-A4A5F2E1091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85212" y="6527640"/>
            <a:ext cx="215176" cy="215176"/>
          </a:xfrm>
          <a:prstGeom prst="rect">
            <a:avLst/>
          </a:prstGeom>
        </p:spPr>
      </p:pic>
      <p:pic>
        <p:nvPicPr>
          <p:cNvPr id="5" name="betroff neu">
            <a:hlinkClick r:id="" action="ppaction://media"/>
            <a:extLst>
              <a:ext uri="{FF2B5EF4-FFF2-40B4-BE49-F238E27FC236}">
                <a16:creationId xmlns:a16="http://schemas.microsoft.com/office/drawing/2014/main" id="{7236578D-1015-4918-890D-DB636F5B0E5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77791" y="6432027"/>
            <a:ext cx="406400" cy="4064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D45ADF3-2C38-4F7D-AE55-20C8696812BA}"/>
              </a:ext>
            </a:extLst>
          </p:cNvPr>
          <p:cNvSpPr/>
          <p:nvPr/>
        </p:nvSpPr>
        <p:spPr>
          <a:xfrm>
            <a:off x="0" y="6326798"/>
            <a:ext cx="12192000" cy="51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2553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7916">
        <p15:prstTrans prst="curtains"/>
      </p:transition>
    </mc:Choice>
    <mc:Fallback>
      <p:transition spd="slow" advClick="0" advTm="179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" objId="2"/>
        <p14:playEvt time="7" objId="4"/>
        <p14:playEvt time="3017" objId="11"/>
        <p14:stopEvt time="4098" objId="2"/>
        <p14:playEvt time="12025" objId="5"/>
        <p14:stopEvt time="12869" objId="11"/>
        <p14:stopEvt time="15541" objId="4"/>
        <p14:stopEvt time="1768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1630" b="5250"/>
          <a:stretch/>
        </p:blipFill>
        <p:spPr>
          <a:xfrm>
            <a:off x="-1" y="0"/>
            <a:ext cx="12171887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283901" y="0"/>
            <a:ext cx="7908099" cy="68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655127" y="403761"/>
            <a:ext cx="7065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Martha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Pany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und ihr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Podcast 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damit zu tun haben.</a:t>
            </a:r>
          </a:p>
        </p:txBody>
      </p:sp>
      <p:pic>
        <p:nvPicPr>
          <p:cNvPr id="4" name="mart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8188" y="3166689"/>
            <a:ext cx="262311" cy="2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1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8675">
        <p15:prstTrans prst="drape"/>
      </p:transition>
    </mc:Choice>
    <mc:Fallback>
      <p:transition spd="slow" advClick="0" advTm="18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2007" objId="4"/>
        <p14:stopEvt time="18675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85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4324493"/>
            <a:ext cx="12192000" cy="2533507"/>
          </a:xfrm>
          <a:prstGeom prst="rect">
            <a:avLst/>
          </a:prstGeom>
          <a:solidFill>
            <a:srgbClr val="FFFEDF"/>
          </a:solidFill>
          <a:ln>
            <a:solidFill>
              <a:srgbClr val="FFF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FEDF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 t="30978" r="3151"/>
          <a:stretch/>
        </p:blipFill>
        <p:spPr>
          <a:xfrm flipH="1">
            <a:off x="11875" y="4302212"/>
            <a:ext cx="6477200" cy="25937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feld 6"/>
          <p:cNvSpPr txBox="1"/>
          <p:nvPr/>
        </p:nvSpPr>
        <p:spPr>
          <a:xfrm>
            <a:off x="179296" y="358187"/>
            <a:ext cx="11833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Psychische Krisen, seelische Ausnahmesituationen, soziale Isolation oder Arbeitslosigkeit können jeden treffen.</a:t>
            </a:r>
          </a:p>
          <a:p>
            <a:pPr algn="ctr"/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Gleichzeitig  versuchen wir viel zu selten, aktiv von den Erfahrungen anderer zu lernen.</a:t>
            </a:r>
          </a:p>
          <a:p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laden Sie deshalb  ein, malen – zeichnen – schreiben Sie Ihre Geschichte</a:t>
            </a:r>
          </a:p>
          <a:p>
            <a:pPr algn="ctr"/>
            <a:endParaRPr lang="de-DE" sz="1400" b="1" dirty="0">
              <a:solidFill>
                <a:schemeClr val="bg1"/>
              </a:solidFill>
            </a:endParaRPr>
          </a:p>
          <a:p>
            <a:pPr algn="ctr"/>
            <a:endParaRPr lang="de-DE" sz="1400" b="1" dirty="0">
              <a:solidFill>
                <a:schemeClr val="bg1"/>
              </a:solidFill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</a:rPr>
              <a:t>KREATIV - WORKSHOPREIHEN  </a:t>
            </a:r>
          </a:p>
          <a:p>
            <a:pPr algn="ctr"/>
            <a:r>
              <a:rPr lang="de-DE" sz="1600" b="1" dirty="0">
                <a:solidFill>
                  <a:schemeClr val="bg1"/>
                </a:solidFill>
              </a:rPr>
              <a:t>zum Thema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</a:rPr>
              <a:t>„Arbeit – Psyche – Leben“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982138" y="3495456"/>
            <a:ext cx="5737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prstClr val="white"/>
                </a:solidFill>
              </a:rPr>
              <a:t>Wählen Sie zwischen den Workshops </a:t>
            </a:r>
          </a:p>
          <a:p>
            <a:pPr algn="r"/>
            <a:r>
              <a:rPr lang="de-DE" sz="1400" b="1" cap="all" dirty="0">
                <a:solidFill>
                  <a:prstClr val="white"/>
                </a:solidFill>
              </a:rPr>
              <a:t>kreatives Schreiben </a:t>
            </a:r>
            <a:r>
              <a:rPr lang="de-DE" sz="1400" b="1" dirty="0">
                <a:solidFill>
                  <a:prstClr val="white"/>
                </a:solidFill>
              </a:rPr>
              <a:t>oder </a:t>
            </a:r>
            <a:r>
              <a:rPr lang="de-DE" sz="1400" b="1" cap="all" dirty="0">
                <a:solidFill>
                  <a:prstClr val="white"/>
                </a:solidFill>
              </a:rPr>
              <a:t>Malen/Zeichnen</a:t>
            </a:r>
            <a:r>
              <a:rPr lang="de-DE" sz="1400" b="1" dirty="0">
                <a:solidFill>
                  <a:prstClr val="white"/>
                </a:solidFill>
              </a:rPr>
              <a:t>.</a:t>
            </a:r>
          </a:p>
          <a:p>
            <a:pPr algn="r"/>
            <a:r>
              <a:rPr lang="de-DE" sz="1400" b="1" dirty="0">
                <a:solidFill>
                  <a:prstClr val="white"/>
                </a:solidFill>
              </a:rPr>
              <a:t>Die Workshops sind kostenfrei und setzen keinerlei Vorkenntnisse voraus</a:t>
            </a:r>
            <a:r>
              <a:rPr lang="de-DE" sz="1400" dirty="0">
                <a:solidFill>
                  <a:prstClr val="white"/>
                </a:solidFill>
              </a:rPr>
              <a:t>!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" t="30978" r="1221"/>
          <a:stretch/>
        </p:blipFill>
        <p:spPr>
          <a:xfrm>
            <a:off x="5670818" y="4324492"/>
            <a:ext cx="6360052" cy="25335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einla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237" y="6440896"/>
            <a:ext cx="279011" cy="2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7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5590">
        <p15:prstTrans prst="drape"/>
      </p:transition>
    </mc:Choice>
    <mc:Fallback>
      <p:transition spd="slow" advClick="0" advTm="15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10" objId="2"/>
        <p14:stopEvt time="1483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" b="3948"/>
          <a:stretch/>
        </p:blipFill>
        <p:spPr>
          <a:xfrm>
            <a:off x="2958355" y="38440"/>
            <a:ext cx="6461685" cy="65163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12250" y="719757"/>
            <a:ext cx="929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/>
            </a:lvl1pPr>
          </a:lstStyle>
          <a:p>
            <a:pPr algn="ctr"/>
            <a:r>
              <a:rPr lang="de-DE" dirty="0"/>
              <a:t>Blog</a:t>
            </a:r>
          </a:p>
        </p:txBody>
      </p:sp>
      <p:pic>
        <p:nvPicPr>
          <p:cNvPr id="2" name="bild maxer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994" y="6226050"/>
            <a:ext cx="328748" cy="32874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25798" y="2973821"/>
            <a:ext cx="258183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b="1" dirty="0"/>
          </a:p>
          <a:p>
            <a:pPr algn="ctr"/>
            <a:r>
              <a:rPr lang="de-DE" b="1" dirty="0"/>
              <a:t>Betroffenenbeteiligung</a:t>
            </a:r>
          </a:p>
          <a:p>
            <a:endParaRPr lang="de-DE" b="1" dirty="0"/>
          </a:p>
        </p:txBody>
      </p:sp>
      <p:cxnSp>
        <p:nvCxnSpPr>
          <p:cNvPr id="11" name="Gekrümmte Verbindung 10"/>
          <p:cNvCxnSpPr>
            <a:stCxn id="7" idx="1"/>
          </p:cNvCxnSpPr>
          <p:nvPr/>
        </p:nvCxnSpPr>
        <p:spPr>
          <a:xfrm rot="10800000" flipH="1" flipV="1">
            <a:off x="4412249" y="904422"/>
            <a:ext cx="464733" cy="906447"/>
          </a:xfrm>
          <a:prstGeom prst="curvedConnector4">
            <a:avLst>
              <a:gd name="adj1" fmla="val -49190"/>
              <a:gd name="adj2" fmla="val 6018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krümmte Verbindung 12"/>
          <p:cNvCxnSpPr>
            <a:stCxn id="5" idx="3"/>
          </p:cNvCxnSpPr>
          <p:nvPr/>
        </p:nvCxnSpPr>
        <p:spPr>
          <a:xfrm flipH="1" flipV="1">
            <a:off x="7584146" y="1944113"/>
            <a:ext cx="223488" cy="1491373"/>
          </a:xfrm>
          <a:prstGeom prst="curvedConnector4">
            <a:avLst>
              <a:gd name="adj1" fmla="val -1393499"/>
              <a:gd name="adj2" fmla="val 3681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27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622">
        <p:split orient="vert"/>
      </p:transition>
    </mc:Choice>
    <mc:Fallback>
      <p:transition spd="slow" advClick="0" advTm="66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2"/>
        <p14:stopEvt time="6361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14154" y="1246909"/>
            <a:ext cx="985889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Bevor ein Kind spricht, singt es.</a:t>
            </a:r>
          </a:p>
          <a:p>
            <a:endParaRPr lang="de-D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Bevor sie schreiben, malen sie.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Sobald sie stehen, tanzen sie.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Kunst ist die Grundlage menschlichen Ausdrucks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Phylicia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Rashad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08CC2C5D-FA87-46C1-AF58-C869B8A89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154" y="56110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8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545">
        <p:fade/>
      </p:transition>
    </mc:Choice>
    <mc:Fallback>
      <p:transition spd="med" advClick="0" advTm="11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" objId="6"/>
        <p14:stopEvt time="1154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showbess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171" y="6325645"/>
            <a:ext cx="301668" cy="3016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8" y="0"/>
            <a:ext cx="9138285" cy="6858000"/>
          </a:xfrm>
          <a:prstGeom prst="rect">
            <a:avLst/>
          </a:prstGeom>
        </p:spPr>
      </p:pic>
      <p:sp>
        <p:nvSpPr>
          <p:cNvPr id="4" name="Explosion: 8 Zacken 3">
            <a:extLst>
              <a:ext uri="{FF2B5EF4-FFF2-40B4-BE49-F238E27FC236}">
                <a16:creationId xmlns:a16="http://schemas.microsoft.com/office/drawing/2014/main" id="{9039657B-6D79-42EA-ADE6-8222332A8FD2}"/>
              </a:ext>
            </a:extLst>
          </p:cNvPr>
          <p:cNvSpPr/>
          <p:nvPr/>
        </p:nvSpPr>
        <p:spPr>
          <a:xfrm>
            <a:off x="-250370" y="-348343"/>
            <a:ext cx="4539342" cy="3331029"/>
          </a:xfrm>
          <a:prstGeom prst="irregularSeal1">
            <a:avLst/>
          </a:prstGeom>
          <a:solidFill>
            <a:schemeClr val="bg1"/>
          </a:solidFill>
          <a:ln w="57150">
            <a:solidFill>
              <a:srgbClr val="B6B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Ulrike Karner</a:t>
            </a:r>
          </a:p>
        </p:txBody>
      </p:sp>
    </p:spTree>
    <p:extLst>
      <p:ext uri="{BB962C8B-B14F-4D97-AF65-F5344CB8AC3E}">
        <p14:creationId xmlns:p14="http://schemas.microsoft.com/office/powerpoint/2010/main" val="2628153328"/>
      </p:ext>
    </p:extLst>
  </p:cSld>
  <p:clrMapOvr>
    <a:masterClrMapping/>
  </p:clrMapOvr>
  <p:transition advClick="0" advTm="455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E180D4A7-C9FB-4DFB-919C-405C955672EB}">
      <p14:showEvtLst xmlns:p14="http://schemas.microsoft.com/office/powerpoint/2010/main">
        <p14:playEvt time="50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8" y="0"/>
            <a:ext cx="9138285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8" y="0"/>
            <a:ext cx="9138285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1B09F8-87AF-4897-991F-8AC6468D381C}"/>
              </a:ext>
            </a:extLst>
          </p:cNvPr>
          <p:cNvSpPr txBox="1"/>
          <p:nvPr/>
        </p:nvSpPr>
        <p:spPr>
          <a:xfrm rot="21145009">
            <a:off x="5061858" y="3900584"/>
            <a:ext cx="389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Johannes </a:t>
            </a:r>
            <a:r>
              <a:rPr lang="de-AT" sz="2400" dirty="0" err="1">
                <a:latin typeface="Arial" panose="020B0604020202020204" pitchFamily="34" charset="0"/>
                <a:cs typeface="Arial" panose="020B0604020202020204" pitchFamily="34" charset="0"/>
              </a:rPr>
              <a:t>Schmit</a:t>
            </a: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03522"/>
      </p:ext>
    </p:extLst>
  </p:cSld>
  <p:clrMapOvr>
    <a:masterClrMapping/>
  </p:clrMapOvr>
  <p:transition advClick="0" advTm="333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51648"/>
      </p:ext>
    </p:extLst>
  </p:cSld>
  <p:clrMapOvr>
    <a:masterClrMapping/>
  </p:clrMapOvr>
  <p:transition advClick="0" advTm="369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162</Words>
  <Application>Microsoft Office PowerPoint</Application>
  <PresentationFormat>Breitbild</PresentationFormat>
  <Paragraphs>43</Paragraphs>
  <Slides>11</Slides>
  <Notes>1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Gronalt, Petra</dc:creator>
  <cp:lastModifiedBy>Petra Zöchling</cp:lastModifiedBy>
  <cp:revision>84</cp:revision>
  <dcterms:created xsi:type="dcterms:W3CDTF">2019-05-14T07:51:41Z</dcterms:created>
  <dcterms:modified xsi:type="dcterms:W3CDTF">2019-05-23T14:17:35Z</dcterms:modified>
</cp:coreProperties>
</file>