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34FC0-37AF-4091-9CD4-2F61F5A4CE5D}" type="datetimeFigureOut">
              <a:rPr lang="de-DE" smtClean="0"/>
              <a:t>02.09.2019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D8B76-7027-4662-A471-B8B9F474A6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943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58089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>
                <a:solidFill>
                  <a:prstClr val="black"/>
                </a:solidFill>
              </a:rPr>
              <a:pPr/>
              <a:t>11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2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>
                <a:solidFill>
                  <a:prstClr val="black"/>
                </a:solidFill>
              </a:rPr>
              <a:pPr/>
              <a:t>12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1188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>
                <a:solidFill>
                  <a:prstClr val="black"/>
                </a:solidFill>
              </a:rPr>
              <a:pPr/>
              <a:t>13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4442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>
                <a:solidFill>
                  <a:prstClr val="black"/>
                </a:solidFill>
              </a:rPr>
              <a:pPr/>
              <a:t>14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617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>
                <a:solidFill>
                  <a:prstClr val="black"/>
                </a:solidFill>
              </a:rPr>
              <a:pPr/>
              <a:t>15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9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>
                <a:solidFill>
                  <a:prstClr val="black"/>
                </a:solidFill>
              </a:rPr>
              <a:pPr/>
              <a:t>16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0292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>
                <a:solidFill>
                  <a:prstClr val="black"/>
                </a:solidFill>
              </a:rPr>
              <a:pPr/>
              <a:t>17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457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0437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281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192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735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64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5646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166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5DB43-380B-4BB8-B1E8-A41EFEE4611B}" type="slidenum">
              <a:rPr lang="de-DE" smtClean="0">
                <a:solidFill>
                  <a:prstClr val="black"/>
                </a:solidFill>
              </a:rPr>
              <a:pPr/>
              <a:t>10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65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FD51-E2ED-4656-917B-DE0191477B10}" type="datetimeFigureOut">
              <a:rPr lang="de-DE" smtClean="0"/>
              <a:t>02.09.2019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A538-67E3-4C6D-BEFA-7166A6CB6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0724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FD51-E2ED-4656-917B-DE0191477B10}" type="datetimeFigureOut">
              <a:rPr lang="de-DE" smtClean="0"/>
              <a:t>02.09.2019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A538-67E3-4C6D-BEFA-7166A6CB6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88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FD51-E2ED-4656-917B-DE0191477B10}" type="datetimeFigureOut">
              <a:rPr lang="de-DE" smtClean="0"/>
              <a:t>02.09.2019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A538-67E3-4C6D-BEFA-7166A6CB6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71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036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882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11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355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656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587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9956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13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FD51-E2ED-4656-917B-DE0191477B10}" type="datetimeFigureOut">
              <a:rPr lang="de-DE" smtClean="0"/>
              <a:t>02.09.2019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A538-67E3-4C6D-BEFA-7166A6CB6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21279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507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29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4629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591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75675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3798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2140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41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FD51-E2ED-4656-917B-DE0191477B10}" type="datetimeFigureOut">
              <a:rPr lang="de-DE" smtClean="0"/>
              <a:t>02.09.2019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A538-67E3-4C6D-BEFA-7166A6CB6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3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FD51-E2ED-4656-917B-DE0191477B10}" type="datetimeFigureOut">
              <a:rPr lang="de-DE" smtClean="0"/>
              <a:t>02.09.2019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A538-67E3-4C6D-BEFA-7166A6CB6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722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FD51-E2ED-4656-917B-DE0191477B10}" type="datetimeFigureOut">
              <a:rPr lang="de-DE" smtClean="0"/>
              <a:t>02.09.2019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A538-67E3-4C6D-BEFA-7166A6CB6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4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FD51-E2ED-4656-917B-DE0191477B10}" type="datetimeFigureOut">
              <a:rPr lang="de-DE" smtClean="0"/>
              <a:t>02.09.2019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A538-67E3-4C6D-BEFA-7166A6CB6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8514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FD51-E2ED-4656-917B-DE0191477B10}" type="datetimeFigureOut">
              <a:rPr lang="de-DE" smtClean="0"/>
              <a:t>02.09.2019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A538-67E3-4C6D-BEFA-7166A6CB6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994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FD51-E2ED-4656-917B-DE0191477B10}" type="datetimeFigureOut">
              <a:rPr lang="de-DE" smtClean="0"/>
              <a:t>02.09.2019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A538-67E3-4C6D-BEFA-7166A6CB6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06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FD51-E2ED-4656-917B-DE0191477B10}" type="datetimeFigureOut">
              <a:rPr lang="de-DE" smtClean="0"/>
              <a:t>02.09.2019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A538-67E3-4C6D-BEFA-7166A6CB6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105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2FD51-E2ED-4656-917B-DE0191477B10}" type="datetimeFigureOut">
              <a:rPr lang="de-DE" smtClean="0"/>
              <a:t>02.09.2019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DA538-67E3-4C6D-BEFA-7166A6CB6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18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C5C3E-C6F5-49DE-8552-45FA853E1941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02.09.2019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9A4989-A383-4096-9301-00CC3D6B4F88}" type="slidenum">
              <a:rPr lang="de-DE" smtClean="0">
                <a:solidFill>
                  <a:srgbClr val="90C226"/>
                </a:solidFill>
              </a:rPr>
              <a:pPr/>
              <a:t>‹Nr.›</a:t>
            </a:fld>
            <a:endParaRPr lang="de-DE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73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573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9383" y="1263595"/>
            <a:ext cx="8596668" cy="1114425"/>
          </a:xfrm>
        </p:spPr>
        <p:txBody>
          <a:bodyPr>
            <a:noAutofit/>
          </a:bodyPr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PFOTENTAUSCH</a:t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Eine Pfote wäscht die andere!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nhaltsplatzhalter 3" descr="C:\Users\m.duscher\Desktop\Download.jp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656" y="3115469"/>
            <a:ext cx="3791744" cy="2685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363" y="248943"/>
            <a:ext cx="2744132" cy="1921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12272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875E-6 7.40741E-7 L -1.875E-6 -0.07222 " pathEditMode="relative" rAng="0" ptsTypes="AA">
                                      <p:cBhvr>
                                        <p:cTn id="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Idee und Gestaltung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Projektteam – PSD Klosterneuburg</a:t>
            </a:r>
          </a:p>
          <a:p>
            <a:pPr marL="0" indent="0">
              <a:buNone/>
            </a:pP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Tanja Brugger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Silke Roth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Markus Duscher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Nicola Brandstetter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98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Ausgangssituation 1 – Versorgungsproblematik Hund und Katz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Mehr als ein Drittel des PSD-</a:t>
            </a:r>
            <a:r>
              <a:rPr lang="de-DE" sz="2400" dirty="0" err="1" smtClean="0"/>
              <a:t>Klientels</a:t>
            </a:r>
            <a:r>
              <a:rPr lang="de-DE" sz="2400" dirty="0" smtClean="0"/>
              <a:t> besitzt Hund oder Katz</a:t>
            </a:r>
          </a:p>
          <a:p>
            <a:r>
              <a:rPr lang="de-DE" sz="2400" dirty="0" smtClean="0"/>
              <a:t>Fehlen </a:t>
            </a:r>
            <a:r>
              <a:rPr lang="de-DE" sz="2400" dirty="0"/>
              <a:t>einer Betreuungsressource für </a:t>
            </a:r>
            <a:r>
              <a:rPr lang="de-DE" sz="2400" dirty="0" smtClean="0"/>
              <a:t>Haustiere</a:t>
            </a:r>
          </a:p>
          <a:p>
            <a:r>
              <a:rPr lang="de-DE" sz="2400" dirty="0" smtClean="0"/>
              <a:t>Notwendigkeit von Spitals - bzw. Therapieaufenthalten</a:t>
            </a:r>
          </a:p>
          <a:p>
            <a:r>
              <a:rPr lang="de-DE" sz="2400" dirty="0" smtClean="0"/>
              <a:t>Erholungsurlaube kaum möglich</a:t>
            </a:r>
          </a:p>
          <a:p>
            <a:r>
              <a:rPr lang="de-DE" sz="2400" dirty="0" smtClean="0"/>
              <a:t>Fehlen von  finanziellen Ressourcen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543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Ausgangssituation 2 –</a:t>
            </a:r>
            <a:br>
              <a:rPr lang="de-DE" dirty="0" smtClean="0"/>
            </a:br>
            <a:r>
              <a:rPr lang="de-DE" dirty="0" smtClean="0"/>
              <a:t>„Teilzeit – Haustier“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394" y="2734747"/>
            <a:ext cx="8596668" cy="3880773"/>
          </a:xfrm>
        </p:spPr>
        <p:txBody>
          <a:bodyPr/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Wunsch, ein Tier zu betreuen</a:t>
            </a: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Schwierigkeit dauerhaft Verantwortung und Betreuung für ein Haustier zu übernehmen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31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6836" y="481599"/>
            <a:ext cx="8596668" cy="1320800"/>
          </a:xfrm>
        </p:spPr>
        <p:txBody>
          <a:bodyPr>
            <a:normAutofit/>
          </a:bodyPr>
          <a:lstStyle/>
          <a:p>
            <a:r>
              <a:rPr lang="de-DE" dirty="0" smtClean="0"/>
              <a:t>Arbeitsinhalt: 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5335364"/>
          </a:xfrm>
        </p:spPr>
        <p:txBody>
          <a:bodyPr/>
          <a:lstStyle/>
          <a:p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Ellipse 3"/>
          <p:cNvSpPr/>
          <p:nvPr/>
        </p:nvSpPr>
        <p:spPr>
          <a:xfrm>
            <a:off x="4530660" y="3995051"/>
            <a:ext cx="1034508" cy="60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prstClr val="black"/>
                </a:solidFill>
              </a:rPr>
              <a:t>PSD</a:t>
            </a:r>
          </a:p>
        </p:txBody>
      </p:sp>
      <p:cxnSp>
        <p:nvCxnSpPr>
          <p:cNvPr id="6" name="Gerade Verbindung mit Pfeil 5"/>
          <p:cNvCxnSpPr/>
          <p:nvPr/>
        </p:nvCxnSpPr>
        <p:spPr>
          <a:xfrm flipV="1">
            <a:off x="5456591" y="2614838"/>
            <a:ext cx="1220365" cy="1500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663346" y="1759820"/>
            <a:ext cx="1991556" cy="6695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prstClr val="black"/>
                </a:solidFill>
              </a:rPr>
              <a:t>Tierfreund*innen</a:t>
            </a:r>
          </a:p>
        </p:txBody>
      </p:sp>
      <p:cxnSp>
        <p:nvCxnSpPr>
          <p:cNvPr id="9" name="Gerade Verbindung mit Pfeil 8"/>
          <p:cNvCxnSpPr>
            <a:stCxn id="4" idx="1"/>
          </p:cNvCxnSpPr>
          <p:nvPr/>
        </p:nvCxnSpPr>
        <p:spPr>
          <a:xfrm flipH="1" flipV="1">
            <a:off x="3839555" y="2800831"/>
            <a:ext cx="842605" cy="12824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1262087" y="1813644"/>
            <a:ext cx="2501839" cy="651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prstClr val="white"/>
                </a:solidFill>
              </a:rPr>
              <a:t>Tierbesitzer*innen</a:t>
            </a:r>
          </a:p>
        </p:txBody>
      </p:sp>
      <p:sp>
        <p:nvSpPr>
          <p:cNvPr id="13" name="Rechteck 12"/>
          <p:cNvSpPr/>
          <p:nvPr/>
        </p:nvSpPr>
        <p:spPr>
          <a:xfrm>
            <a:off x="7207624" y="4041199"/>
            <a:ext cx="1926904" cy="34954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prstClr val="white"/>
                </a:solidFill>
              </a:rPr>
              <a:t>Hundeschule</a:t>
            </a:r>
          </a:p>
        </p:txBody>
      </p:sp>
      <p:sp>
        <p:nvSpPr>
          <p:cNvPr id="17" name="Rechteck 16"/>
          <p:cNvSpPr/>
          <p:nvPr/>
        </p:nvSpPr>
        <p:spPr>
          <a:xfrm>
            <a:off x="7218339" y="4816929"/>
            <a:ext cx="2254102" cy="3827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prstClr val="white"/>
                </a:solidFill>
              </a:rPr>
              <a:t>Tierärzt*innen</a:t>
            </a: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5148219" y="5942427"/>
            <a:ext cx="2319571" cy="2635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prstClr val="white"/>
                </a:solidFill>
              </a:rPr>
              <a:t>Internetforen</a:t>
            </a:r>
          </a:p>
        </p:txBody>
      </p:sp>
      <p:sp>
        <p:nvSpPr>
          <p:cNvPr id="29" name="Rechteck 28"/>
          <p:cNvSpPr/>
          <p:nvPr/>
        </p:nvSpPr>
        <p:spPr>
          <a:xfrm>
            <a:off x="2575737" y="6037973"/>
            <a:ext cx="2015348" cy="4393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prstClr val="white"/>
                </a:solidFill>
              </a:rPr>
              <a:t>Tierheime</a:t>
            </a: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635294" y="5115328"/>
            <a:ext cx="2137144" cy="476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prstClr val="white"/>
                </a:solidFill>
              </a:rPr>
              <a:t>Tierfachgeschäfte</a:t>
            </a:r>
          </a:p>
        </p:txBody>
      </p:sp>
      <p:sp>
        <p:nvSpPr>
          <p:cNvPr id="35" name="Rechteck 34"/>
          <p:cNvSpPr/>
          <p:nvPr/>
        </p:nvSpPr>
        <p:spPr>
          <a:xfrm>
            <a:off x="518863" y="4162478"/>
            <a:ext cx="2095104" cy="3544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prstClr val="white"/>
                </a:solidFill>
              </a:rPr>
              <a:t>Seniorenverbände</a:t>
            </a:r>
          </a:p>
        </p:txBody>
      </p:sp>
      <p:sp>
        <p:nvSpPr>
          <p:cNvPr id="45" name="Pfeil nach rechts 44"/>
          <p:cNvSpPr/>
          <p:nvPr/>
        </p:nvSpPr>
        <p:spPr>
          <a:xfrm>
            <a:off x="4772351" y="21705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46" name="Pfeil nach unten 45"/>
          <p:cNvSpPr/>
          <p:nvPr/>
        </p:nvSpPr>
        <p:spPr>
          <a:xfrm rot="5400000">
            <a:off x="5048510" y="1512493"/>
            <a:ext cx="484632" cy="978408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6900530" y="5425043"/>
            <a:ext cx="2698924" cy="4663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prstClr val="white"/>
                </a:solidFill>
              </a:rPr>
              <a:t>Sonstige relevante Umwelten</a:t>
            </a:r>
            <a:endParaRPr lang="de-DE" sz="1600" dirty="0">
              <a:solidFill>
                <a:prstClr val="white"/>
              </a:solidFill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 flipH="1">
            <a:off x="5780030" y="4238800"/>
            <a:ext cx="896926" cy="261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 flipH="1" flipV="1">
            <a:off x="5864840" y="4569910"/>
            <a:ext cx="857769" cy="2583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H="1" flipV="1">
            <a:off x="5620272" y="4721775"/>
            <a:ext cx="1043074" cy="57078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H="1" flipV="1">
            <a:off x="5369442" y="4816929"/>
            <a:ext cx="87149" cy="9352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V="1">
            <a:off x="3997842" y="4721775"/>
            <a:ext cx="684318" cy="12206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2930909" y="4569910"/>
            <a:ext cx="1408075" cy="67864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 flipH="1" flipV="1">
            <a:off x="2930909" y="4296383"/>
            <a:ext cx="1408075" cy="4333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76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Projektüberlegungen – </a:t>
            </a:r>
            <a:br>
              <a:rPr lang="de-DE" dirty="0" smtClean="0"/>
            </a:br>
            <a:r>
              <a:rPr lang="de-DE" dirty="0" smtClean="0"/>
              <a:t>Nutzen für Tierbesitzer*innen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764465"/>
            <a:ext cx="8596668" cy="3657600"/>
          </a:xfrm>
        </p:spPr>
        <p:txBody>
          <a:bodyPr>
            <a:norm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Ermöglichen eines notwendigen KH-, Therapie- oder Urlaubsaufenthalts</a:t>
            </a: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Entlastung für Tierbesitzer*innen durch verlässliche Betreuungsübernahme </a:t>
            </a: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Schaffung einer gemeindeorientierten Vernetzung sowie sozialer Teilhabe</a:t>
            </a:r>
          </a:p>
          <a:p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841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Projektüberlegungen –Nutzen für Menschen mit Freude an Tieren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Schaffung einer Tagesstruktur durch punktuelle Betreuungsübernahme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Gute Möglichkeit Versorgungstätigkeit von Tieren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kennenzulernen </a:t>
            </a:r>
          </a:p>
          <a:p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Kennenlernen und Trainieren von Verantwortung gegenüber einem Haustier</a:t>
            </a:r>
          </a:p>
          <a:p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Erweiterung des eigenen sozialen Netzwerkes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398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Vernetzungsarbeit im Sinne der Gemeinwesenarbeit </a:t>
            </a:r>
          </a:p>
          <a:p>
            <a:pPr marL="457200" lvl="1" indent="0">
              <a:buNone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relevanten Partner*innen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de-DE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Öffentlichkeitsarbeit</a:t>
            </a:r>
          </a:p>
          <a:p>
            <a:pPr lvl="1"/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Regionale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edien</a:t>
            </a:r>
            <a:r>
              <a:rPr lang="de-DE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Gemeinden</a:t>
            </a:r>
            <a:endParaRPr lang="de-D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60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9383" y="1263595"/>
            <a:ext cx="8596668" cy="1114425"/>
          </a:xfrm>
        </p:spPr>
        <p:txBody>
          <a:bodyPr>
            <a:noAutofit/>
          </a:bodyPr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PFOTENTAUSCH</a:t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Eine Pfote wäscht die andere!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nhaltsplatzhalter 3" descr="C:\Users\m.duscher\Desktop\Download.jp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656" y="3115469"/>
            <a:ext cx="3791744" cy="2685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363" y="248943"/>
            <a:ext cx="2744132" cy="1921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85626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875E-6 7.40741E-7 L -1.875E-6 -0.07222 " pathEditMode="relative" rAng="0" ptsTypes="AA">
                                      <p:cBhvr>
                                        <p:cTn id="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Idee und Gestaltung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Projektteam – PSD Klosterneuburg</a:t>
            </a:r>
          </a:p>
          <a:p>
            <a:pPr marL="0" indent="0">
              <a:buNone/>
            </a:pP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Tanja Brugger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Silke Roth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Markus Duscher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Nicola Brandstetter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35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Ausgangssituation 1 – Versorgungsproblematik Hund und Katz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Mehr als ein Drittel des PSD-</a:t>
            </a:r>
            <a:r>
              <a:rPr lang="de-DE" sz="2400" dirty="0" err="1" smtClean="0"/>
              <a:t>Klientels</a:t>
            </a:r>
            <a:r>
              <a:rPr lang="de-DE" sz="2400" dirty="0" smtClean="0"/>
              <a:t> besitzt Hund oder Katz</a:t>
            </a:r>
          </a:p>
          <a:p>
            <a:r>
              <a:rPr lang="de-DE" sz="2400" dirty="0" smtClean="0"/>
              <a:t>Fehlen </a:t>
            </a:r>
            <a:r>
              <a:rPr lang="de-DE" sz="2400" dirty="0"/>
              <a:t>einer Betreuungsressource für </a:t>
            </a:r>
            <a:r>
              <a:rPr lang="de-DE" sz="2400" dirty="0" smtClean="0"/>
              <a:t>Haustiere</a:t>
            </a:r>
          </a:p>
          <a:p>
            <a:r>
              <a:rPr lang="de-DE" sz="2400" dirty="0" smtClean="0"/>
              <a:t>Notwendigkeit von Spitals - bzw. Therapieaufenthalten</a:t>
            </a:r>
          </a:p>
          <a:p>
            <a:r>
              <a:rPr lang="de-DE" sz="2400" dirty="0" smtClean="0"/>
              <a:t>Erholungsurlaube kaum möglich</a:t>
            </a:r>
          </a:p>
          <a:p>
            <a:r>
              <a:rPr lang="de-DE" sz="2400" dirty="0" smtClean="0"/>
              <a:t>Fehlen von  finanziellen Ressourcen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702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Ausgangssituation 2 –</a:t>
            </a:r>
            <a:br>
              <a:rPr lang="de-DE" dirty="0" smtClean="0"/>
            </a:br>
            <a:r>
              <a:rPr lang="de-DE" dirty="0" smtClean="0"/>
              <a:t>„Teilzeit – Haustier“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394" y="2734747"/>
            <a:ext cx="8596668" cy="3880773"/>
          </a:xfrm>
        </p:spPr>
        <p:txBody>
          <a:bodyPr/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Wunsch, ein Tier zu betreuen</a:t>
            </a: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Schwierigkeit dauerhaft Verantwortung und Betreuung für ein Haustier zu übernehmen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519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6836" y="481599"/>
            <a:ext cx="8596668" cy="1320800"/>
          </a:xfrm>
        </p:spPr>
        <p:txBody>
          <a:bodyPr>
            <a:normAutofit/>
          </a:bodyPr>
          <a:lstStyle/>
          <a:p>
            <a:r>
              <a:rPr lang="de-DE" dirty="0" smtClean="0"/>
              <a:t>Arbeitsinhalt: 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5335364"/>
          </a:xfrm>
        </p:spPr>
        <p:txBody>
          <a:bodyPr/>
          <a:lstStyle/>
          <a:p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Ellipse 3"/>
          <p:cNvSpPr/>
          <p:nvPr/>
        </p:nvSpPr>
        <p:spPr>
          <a:xfrm>
            <a:off x="4530660" y="3995051"/>
            <a:ext cx="1034508" cy="602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prstClr val="black"/>
                </a:solidFill>
              </a:rPr>
              <a:t>PSD</a:t>
            </a:r>
          </a:p>
        </p:txBody>
      </p:sp>
      <p:cxnSp>
        <p:nvCxnSpPr>
          <p:cNvPr id="6" name="Gerade Verbindung mit Pfeil 5"/>
          <p:cNvCxnSpPr/>
          <p:nvPr/>
        </p:nvCxnSpPr>
        <p:spPr>
          <a:xfrm flipV="1">
            <a:off x="5456591" y="2614838"/>
            <a:ext cx="1220365" cy="1500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663346" y="1759820"/>
            <a:ext cx="1991556" cy="6695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prstClr val="black"/>
                </a:solidFill>
              </a:rPr>
              <a:t>Tierfreund*innen</a:t>
            </a:r>
          </a:p>
        </p:txBody>
      </p:sp>
      <p:cxnSp>
        <p:nvCxnSpPr>
          <p:cNvPr id="9" name="Gerade Verbindung mit Pfeil 8"/>
          <p:cNvCxnSpPr>
            <a:stCxn id="4" idx="1"/>
          </p:cNvCxnSpPr>
          <p:nvPr/>
        </p:nvCxnSpPr>
        <p:spPr>
          <a:xfrm flipH="1" flipV="1">
            <a:off x="3839555" y="2800831"/>
            <a:ext cx="842605" cy="12824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1262087" y="1813644"/>
            <a:ext cx="2501839" cy="651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prstClr val="white"/>
                </a:solidFill>
              </a:rPr>
              <a:t>Tierbesitzer*innen</a:t>
            </a:r>
          </a:p>
        </p:txBody>
      </p:sp>
      <p:sp>
        <p:nvSpPr>
          <p:cNvPr id="13" name="Rechteck 12"/>
          <p:cNvSpPr/>
          <p:nvPr/>
        </p:nvSpPr>
        <p:spPr>
          <a:xfrm>
            <a:off x="7207624" y="4041199"/>
            <a:ext cx="1926904" cy="34954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prstClr val="white"/>
                </a:solidFill>
              </a:rPr>
              <a:t>Hundeschule</a:t>
            </a:r>
          </a:p>
        </p:txBody>
      </p:sp>
      <p:sp>
        <p:nvSpPr>
          <p:cNvPr id="17" name="Rechteck 16"/>
          <p:cNvSpPr/>
          <p:nvPr/>
        </p:nvSpPr>
        <p:spPr>
          <a:xfrm>
            <a:off x="7218339" y="4816929"/>
            <a:ext cx="2254102" cy="3827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prstClr val="white"/>
                </a:solidFill>
              </a:rPr>
              <a:t>Tierärzt*innen</a:t>
            </a: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5148219" y="5942427"/>
            <a:ext cx="2319571" cy="2635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prstClr val="white"/>
                </a:solidFill>
              </a:rPr>
              <a:t>Internetforen</a:t>
            </a:r>
          </a:p>
        </p:txBody>
      </p:sp>
      <p:sp>
        <p:nvSpPr>
          <p:cNvPr id="29" name="Rechteck 28"/>
          <p:cNvSpPr/>
          <p:nvPr/>
        </p:nvSpPr>
        <p:spPr>
          <a:xfrm>
            <a:off x="2575737" y="6037973"/>
            <a:ext cx="2015348" cy="4393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prstClr val="white"/>
                </a:solidFill>
              </a:rPr>
              <a:t>Tierheime</a:t>
            </a: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635294" y="5115328"/>
            <a:ext cx="2137144" cy="476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prstClr val="white"/>
                </a:solidFill>
              </a:rPr>
              <a:t>Tierfachgeschäfte</a:t>
            </a:r>
          </a:p>
        </p:txBody>
      </p:sp>
      <p:sp>
        <p:nvSpPr>
          <p:cNvPr id="35" name="Rechteck 34"/>
          <p:cNvSpPr/>
          <p:nvPr/>
        </p:nvSpPr>
        <p:spPr>
          <a:xfrm>
            <a:off x="518863" y="4162478"/>
            <a:ext cx="2095104" cy="3544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prstClr val="white"/>
                </a:solidFill>
              </a:rPr>
              <a:t>Seniorenverbände</a:t>
            </a:r>
          </a:p>
        </p:txBody>
      </p:sp>
      <p:sp>
        <p:nvSpPr>
          <p:cNvPr id="45" name="Pfeil nach rechts 44"/>
          <p:cNvSpPr/>
          <p:nvPr/>
        </p:nvSpPr>
        <p:spPr>
          <a:xfrm>
            <a:off x="4772351" y="21705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46" name="Pfeil nach unten 45"/>
          <p:cNvSpPr/>
          <p:nvPr/>
        </p:nvSpPr>
        <p:spPr>
          <a:xfrm rot="5400000">
            <a:off x="5048510" y="1512493"/>
            <a:ext cx="484632" cy="978408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6900530" y="5425043"/>
            <a:ext cx="2698924" cy="4663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prstClr val="white"/>
                </a:solidFill>
              </a:rPr>
              <a:t>Sonstige relevante Umwelten</a:t>
            </a:r>
            <a:endParaRPr lang="de-DE" sz="1600" dirty="0">
              <a:solidFill>
                <a:prstClr val="white"/>
              </a:solidFill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 flipH="1">
            <a:off x="5780030" y="4238800"/>
            <a:ext cx="896926" cy="261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 flipH="1" flipV="1">
            <a:off x="5864840" y="4569910"/>
            <a:ext cx="857769" cy="2583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H="1" flipV="1">
            <a:off x="5620272" y="4721775"/>
            <a:ext cx="1043074" cy="57078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H="1" flipV="1">
            <a:off x="5369442" y="4816929"/>
            <a:ext cx="87149" cy="9352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V="1">
            <a:off x="3997842" y="4721775"/>
            <a:ext cx="684318" cy="12206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2930909" y="4569910"/>
            <a:ext cx="1408075" cy="67864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 flipH="1" flipV="1">
            <a:off x="2930909" y="4296383"/>
            <a:ext cx="1408075" cy="4333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42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Projektüberlegungen – </a:t>
            </a:r>
            <a:br>
              <a:rPr lang="de-DE" dirty="0" smtClean="0"/>
            </a:br>
            <a:r>
              <a:rPr lang="de-DE" dirty="0" smtClean="0"/>
              <a:t>Nutzen für Tierbesitzer*innen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764465"/>
            <a:ext cx="8596668" cy="3657600"/>
          </a:xfrm>
        </p:spPr>
        <p:txBody>
          <a:bodyPr>
            <a:norm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Ermöglichen eines notwendigen KH-, Therapie- oder Urlaubsaufenthalts</a:t>
            </a: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Entlastung für Tierbesitzer*innen durch verlässliche Betreuungsübernahme </a:t>
            </a: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Schaffung einer gemeindeorientierten Vernetzung sowie sozialer Teilhabe</a:t>
            </a:r>
          </a:p>
          <a:p>
            <a:endParaRPr 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987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Projektüberlegungen –Nutzen für Menschen mit Freude an Tieren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Schaffung einer Tagesstruktur durch punktuelle Betreuungsübernahme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Gute Möglichkeit Versorgungstätigkeit von Tieren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kennenzulernen </a:t>
            </a:r>
          </a:p>
          <a:p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Kennenlernen und Trainieren von Verantwortung gegenüber einem Haustier</a:t>
            </a:r>
          </a:p>
          <a:p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Erweiterung des eigenen sozialen Netzwerkes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221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Vernetzungsarbeit im Sinne der Gemeinwesenarbeit </a:t>
            </a:r>
          </a:p>
          <a:p>
            <a:pPr marL="457200" lvl="1" indent="0">
              <a:buNone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relevanten Partner*innen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de-DE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Öffentlichkeitsarbeit</a:t>
            </a:r>
          </a:p>
          <a:p>
            <a:pPr lvl="1"/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Regionale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edien</a:t>
            </a:r>
            <a:r>
              <a:rPr lang="de-DE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Gemeinden</a:t>
            </a:r>
            <a:endParaRPr lang="de-D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4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Breitbild</PresentationFormat>
  <Paragraphs>104</Paragraphs>
  <Slides>17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Trebuchet MS</vt:lpstr>
      <vt:lpstr>Wingdings 3</vt:lpstr>
      <vt:lpstr>Office Theme</vt:lpstr>
      <vt:lpstr>Facette</vt:lpstr>
      <vt:lpstr>PowerPoint-Präsentation</vt:lpstr>
      <vt:lpstr>PFOTENTAUSCH Eine Pfote wäscht die andere!</vt:lpstr>
      <vt:lpstr>Idee und Gestaltung</vt:lpstr>
      <vt:lpstr>Ausgangssituation 1 – Versorgungsproblematik Hund und Katz</vt:lpstr>
      <vt:lpstr>Ausgangssituation 2 – „Teilzeit – Haustier“</vt:lpstr>
      <vt:lpstr>Arbeitsinhalt:  </vt:lpstr>
      <vt:lpstr>Projektüberlegungen –  Nutzen für Tierbesitzer*innen</vt:lpstr>
      <vt:lpstr>Projektüberlegungen –Nutzen für Menschen mit Freude an Tieren</vt:lpstr>
      <vt:lpstr>Ausblick</vt:lpstr>
      <vt:lpstr>PFOTENTAUSCH Eine Pfote wäscht die andere!</vt:lpstr>
      <vt:lpstr>Idee und Gestaltung</vt:lpstr>
      <vt:lpstr>Ausgangssituation 1 – Versorgungsproblematik Hund und Katz</vt:lpstr>
      <vt:lpstr>Ausgangssituation 2 – „Teilzeit – Haustier“</vt:lpstr>
      <vt:lpstr>Arbeitsinhalt:  </vt:lpstr>
      <vt:lpstr>Projektüberlegungen –  Nutzen für Tierbesitzer*innen</vt:lpstr>
      <vt:lpstr>Projektüberlegungen –Nutzen für Menschen mit Freude an Tieren</vt:lpstr>
      <vt:lpstr>Ausblick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Rath Doris</dc:creator>
  <cp:lastModifiedBy>Rath Doris</cp:lastModifiedBy>
  <cp:revision>1</cp:revision>
  <dcterms:created xsi:type="dcterms:W3CDTF">2019-09-02T15:26:13Z</dcterms:created>
  <dcterms:modified xsi:type="dcterms:W3CDTF">2019-09-02T15:26:35Z</dcterms:modified>
</cp:coreProperties>
</file>