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6440-6B0C-4C36-B9CD-C7F21EA50D6F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1C26-CFF1-42B2-ADCC-F615D28D6D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797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6440-6B0C-4C36-B9CD-C7F21EA50D6F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1C26-CFF1-42B2-ADCC-F615D28D6D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906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6440-6B0C-4C36-B9CD-C7F21EA50D6F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1C26-CFF1-42B2-ADCC-F615D28D6DCA}" type="slidenum">
              <a:rPr lang="de-DE" smtClean="0"/>
              <a:t>‹Nr.›</a:t>
            </a:fld>
            <a:endParaRPr lang="de-D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6440-6B0C-4C36-B9CD-C7F21EA50D6F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1C26-CFF1-42B2-ADCC-F615D28D6D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186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6440-6B0C-4C36-B9CD-C7F21EA50D6F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1C26-CFF1-42B2-ADCC-F615D28D6DCA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834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6440-6B0C-4C36-B9CD-C7F21EA50D6F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1C26-CFF1-42B2-ADCC-F615D28D6D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929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6440-6B0C-4C36-B9CD-C7F21EA50D6F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1C26-CFF1-42B2-ADCC-F615D28D6D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8306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6440-6B0C-4C36-B9CD-C7F21EA50D6F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1C26-CFF1-42B2-ADCC-F615D28D6D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360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6440-6B0C-4C36-B9CD-C7F21EA50D6F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1C26-CFF1-42B2-ADCC-F615D28D6D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42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6440-6B0C-4C36-B9CD-C7F21EA50D6F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1C26-CFF1-42B2-ADCC-F615D28D6D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832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6440-6B0C-4C36-B9CD-C7F21EA50D6F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1C26-CFF1-42B2-ADCC-F615D28D6D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488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6440-6B0C-4C36-B9CD-C7F21EA50D6F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1C26-CFF1-42B2-ADCC-F615D28D6D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800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6440-6B0C-4C36-B9CD-C7F21EA50D6F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1C26-CFF1-42B2-ADCC-F615D28D6D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6056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6440-6B0C-4C36-B9CD-C7F21EA50D6F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1C26-CFF1-42B2-ADCC-F615D28D6D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027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6440-6B0C-4C36-B9CD-C7F21EA50D6F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1C26-CFF1-42B2-ADCC-F615D28D6D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37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76440-6B0C-4C36-B9CD-C7F21EA50D6F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1C26-CFF1-42B2-ADCC-F615D28D6D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89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76440-6B0C-4C36-B9CD-C7F21EA50D6F}" type="datetimeFigureOut">
              <a:rPr lang="de-DE" smtClean="0"/>
              <a:t>27.05.2019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A391C26-CFF1-42B2-ADCC-F615D28D6D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36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7200" b="1" dirty="0" smtClean="0"/>
              <a:t>Freizeitaktionen</a:t>
            </a:r>
            <a:endParaRPr lang="de-DE" sz="7200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4400" b="1" dirty="0" smtClean="0"/>
              <a:t>FZA</a:t>
            </a:r>
            <a:endParaRPr lang="de-DE" sz="44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50" y="4345028"/>
            <a:ext cx="3790950" cy="197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241300"/>
            <a:ext cx="2933700" cy="39116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2984500"/>
            <a:ext cx="4910667" cy="3683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200" y="2984500"/>
            <a:ext cx="4737100" cy="35528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650" y="241300"/>
            <a:ext cx="2546350" cy="339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2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 smtClean="0"/>
              <a:t>Kräuterwanderung</a:t>
            </a:r>
            <a:r>
              <a:rPr lang="de-DE" sz="5400" dirty="0" smtClean="0"/>
              <a:t> Bruck</a:t>
            </a:r>
            <a:endParaRPr lang="de-DE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2198689"/>
            <a:ext cx="8596668" cy="3880773"/>
          </a:xfrm>
        </p:spPr>
        <p:txBody>
          <a:bodyPr>
            <a:normAutofit/>
          </a:bodyPr>
          <a:lstStyle/>
          <a:p>
            <a:r>
              <a:rPr lang="de-DE" sz="3200" dirty="0" smtClean="0"/>
              <a:t>Geführte </a:t>
            </a:r>
            <a:r>
              <a:rPr lang="de-DE" sz="3200" b="1" dirty="0" smtClean="0"/>
              <a:t>Kräuterwanderung</a:t>
            </a:r>
            <a:r>
              <a:rPr lang="de-DE" sz="3200" dirty="0" smtClean="0"/>
              <a:t> im </a:t>
            </a:r>
            <a:r>
              <a:rPr lang="de-DE" sz="3200" dirty="0" err="1" smtClean="0"/>
              <a:t>Harrau</a:t>
            </a:r>
            <a:r>
              <a:rPr lang="de-DE" sz="3200" dirty="0" smtClean="0"/>
              <a:t>-Park Bruck </a:t>
            </a:r>
            <a:r>
              <a:rPr lang="de-DE" sz="3200" dirty="0" err="1" smtClean="0"/>
              <a:t>a.d.</a:t>
            </a:r>
            <a:r>
              <a:rPr lang="de-DE" sz="3200" dirty="0" smtClean="0"/>
              <a:t> Leitha</a:t>
            </a:r>
          </a:p>
          <a:p>
            <a:r>
              <a:rPr lang="de-DE" sz="3200" dirty="0" smtClean="0"/>
              <a:t>SB </a:t>
            </a:r>
            <a:r>
              <a:rPr lang="de-DE" sz="3200" b="1" dirty="0" smtClean="0"/>
              <a:t>Bruck</a:t>
            </a:r>
            <a:r>
              <a:rPr lang="de-DE" sz="3200" dirty="0" smtClean="0"/>
              <a:t> und </a:t>
            </a:r>
            <a:r>
              <a:rPr lang="de-DE" sz="3200" b="1" dirty="0" smtClean="0"/>
              <a:t>Schwechat</a:t>
            </a:r>
          </a:p>
          <a:p>
            <a:r>
              <a:rPr lang="de-DE" sz="3200" dirty="0" smtClean="0"/>
              <a:t>Teilnahme von </a:t>
            </a:r>
            <a:r>
              <a:rPr lang="de-DE" sz="3200" b="1" dirty="0" smtClean="0"/>
              <a:t>3</a:t>
            </a:r>
            <a:r>
              <a:rPr lang="de-DE" sz="3200" dirty="0" smtClean="0"/>
              <a:t> Klient*innen</a:t>
            </a:r>
          </a:p>
          <a:p>
            <a:r>
              <a:rPr lang="de-DE" sz="3200" b="1" dirty="0" smtClean="0"/>
              <a:t>Kosten</a:t>
            </a:r>
            <a:r>
              <a:rPr lang="de-DE" sz="3200" dirty="0" smtClean="0"/>
              <a:t>: 20€ pp.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6722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393699"/>
            <a:ext cx="4235450" cy="564726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277">
            <a:off x="5424584" y="928535"/>
            <a:ext cx="6211667" cy="46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913">
            <a:off x="863594" y="708051"/>
            <a:ext cx="4226143" cy="563485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021">
            <a:off x="5753101" y="771696"/>
            <a:ext cx="4130675" cy="55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4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dirty="0" smtClean="0"/>
              <a:t>Was kommt noch?</a:t>
            </a:r>
            <a:endParaRPr lang="de-DE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200" b="1" dirty="0" smtClean="0"/>
              <a:t>Bootstour</a:t>
            </a:r>
            <a:r>
              <a:rPr lang="de-DE" sz="3200" dirty="0" smtClean="0"/>
              <a:t> im </a:t>
            </a:r>
            <a:r>
              <a:rPr lang="de-DE" sz="3200" b="1" dirty="0" smtClean="0"/>
              <a:t>Wasserpark Tulln </a:t>
            </a:r>
            <a:r>
              <a:rPr lang="de-DE" sz="3200" dirty="0" smtClean="0"/>
              <a:t>(Wetterabhängig)</a:t>
            </a:r>
          </a:p>
          <a:p>
            <a:r>
              <a:rPr lang="de-DE" sz="3200" dirty="0" smtClean="0"/>
              <a:t>Anschließendes </a:t>
            </a:r>
            <a:r>
              <a:rPr lang="de-DE" sz="3200" b="1" dirty="0" smtClean="0"/>
              <a:t>Picknick </a:t>
            </a:r>
          </a:p>
          <a:p>
            <a:r>
              <a:rPr lang="de-DE" sz="3200" dirty="0" smtClean="0"/>
              <a:t>Für ca. </a:t>
            </a:r>
            <a:r>
              <a:rPr lang="de-DE" sz="3200" b="1" dirty="0" smtClean="0"/>
              <a:t>8 Klient*innen</a:t>
            </a:r>
          </a:p>
          <a:p>
            <a:r>
              <a:rPr lang="de-DE" sz="3200" b="1" dirty="0" smtClean="0"/>
              <a:t>Kosten</a:t>
            </a:r>
            <a:r>
              <a:rPr lang="de-DE" sz="3200" dirty="0" smtClean="0"/>
              <a:t>: 70€ Bootsverleih + Jause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640508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 smtClean="0"/>
              <a:t>Danke für eure Aufmerksamkeit</a:t>
            </a:r>
            <a:endParaRPr lang="de-DE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7" y="3886200"/>
            <a:ext cx="4891472" cy="2971800"/>
          </a:xfrm>
          <a:prstGeom prst="rect">
            <a:avLst/>
          </a:prstGeom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9673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b="1" dirty="0" smtClean="0"/>
              <a:t>Grundsätzliches</a:t>
            </a:r>
            <a:endParaRPr lang="de-DE" sz="54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500" b="1" dirty="0" smtClean="0"/>
              <a:t>Innovationsbudget</a:t>
            </a:r>
          </a:p>
          <a:p>
            <a:r>
              <a:rPr lang="de-DE" sz="2500" dirty="0" smtClean="0"/>
              <a:t>Angebot von den Suchtberatungen</a:t>
            </a:r>
          </a:p>
          <a:p>
            <a:r>
              <a:rPr lang="de-DE" sz="2500" b="1" dirty="0" smtClean="0"/>
              <a:t>Kosten</a:t>
            </a:r>
            <a:r>
              <a:rPr lang="de-DE" sz="2500" dirty="0" smtClean="0"/>
              <a:t> von SB übernommen (Versorgung, Eintritt, Transport, …)</a:t>
            </a:r>
          </a:p>
          <a:p>
            <a:r>
              <a:rPr lang="de-DE" sz="2500" dirty="0" smtClean="0"/>
              <a:t>Unternehmungen/Ausflüge/Touren / Führungen</a:t>
            </a:r>
          </a:p>
          <a:p>
            <a:r>
              <a:rPr lang="de-DE" sz="2500" b="1" dirty="0" smtClean="0"/>
              <a:t>Regional</a:t>
            </a:r>
          </a:p>
          <a:p>
            <a:r>
              <a:rPr lang="de-DE" sz="2500" dirty="0" smtClean="0"/>
              <a:t>Mit Betreuung (internes Personal und/oder extern)</a:t>
            </a:r>
          </a:p>
        </p:txBody>
      </p:sp>
    </p:spTree>
    <p:extLst>
      <p:ext uri="{BB962C8B-B14F-4D97-AF65-F5344CB8AC3E}">
        <p14:creationId xmlns:p14="http://schemas.microsoft.com/office/powerpoint/2010/main" val="415016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 smtClean="0"/>
              <a:t>Aufbau</a:t>
            </a:r>
            <a:endParaRPr lang="de-DE" sz="54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2100" dirty="0" smtClean="0"/>
              <a:t>Interne </a:t>
            </a:r>
            <a:r>
              <a:rPr lang="de-DE" sz="2100" b="1" dirty="0" smtClean="0"/>
              <a:t>Ideensammlung</a:t>
            </a:r>
          </a:p>
          <a:p>
            <a:r>
              <a:rPr lang="de-DE" sz="2100" b="1" dirty="0" smtClean="0"/>
              <a:t>Einbezug</a:t>
            </a:r>
            <a:r>
              <a:rPr lang="de-DE" sz="2100" dirty="0" smtClean="0"/>
              <a:t> der </a:t>
            </a:r>
            <a:r>
              <a:rPr lang="de-DE" sz="2100" b="1" dirty="0" smtClean="0"/>
              <a:t>Klientel</a:t>
            </a:r>
            <a:r>
              <a:rPr lang="de-DE" sz="2100" dirty="0" smtClean="0"/>
              <a:t> für Unternehmungsideen</a:t>
            </a:r>
          </a:p>
          <a:p>
            <a:r>
              <a:rPr lang="de-DE" sz="2100" b="1" dirty="0" smtClean="0"/>
              <a:t>Organisation</a:t>
            </a:r>
            <a:r>
              <a:rPr lang="de-DE" sz="2100" dirty="0" smtClean="0"/>
              <a:t> (Kosten, Transport, Versorgung, </a:t>
            </a:r>
            <a:r>
              <a:rPr lang="de-DE" sz="2100" dirty="0"/>
              <a:t>E</a:t>
            </a:r>
            <a:r>
              <a:rPr lang="de-DE" sz="2100" dirty="0" smtClean="0"/>
              <a:t>rsatzprogramm)</a:t>
            </a:r>
          </a:p>
          <a:p>
            <a:r>
              <a:rPr lang="de-DE" sz="2100" b="1" dirty="0" smtClean="0"/>
              <a:t>Einladung</a:t>
            </a:r>
            <a:r>
              <a:rPr lang="de-DE" sz="2100" dirty="0" smtClean="0"/>
              <a:t> (schriftlich/persönlich)</a:t>
            </a:r>
          </a:p>
          <a:p>
            <a:r>
              <a:rPr lang="de-DE" sz="2100" b="1" dirty="0" smtClean="0"/>
              <a:t>Einverständniserklärung</a:t>
            </a:r>
            <a:r>
              <a:rPr lang="de-DE" sz="2100" dirty="0" smtClean="0"/>
              <a:t>/Haftung/Datenschutz (bspw.: Verwendung von Bildmaterial)</a:t>
            </a:r>
          </a:p>
          <a:p>
            <a:r>
              <a:rPr lang="de-DE" sz="2100" b="1" dirty="0" smtClean="0"/>
              <a:t>Selbstbehalt</a:t>
            </a:r>
            <a:r>
              <a:rPr lang="de-DE" sz="2100" dirty="0" smtClean="0"/>
              <a:t> </a:t>
            </a:r>
            <a:r>
              <a:rPr lang="de-DE" sz="2100" b="1" dirty="0" smtClean="0"/>
              <a:t>2€ </a:t>
            </a:r>
            <a:r>
              <a:rPr lang="de-DE" sz="2100" dirty="0" smtClean="0"/>
              <a:t>für Klient*innen</a:t>
            </a:r>
          </a:p>
          <a:p>
            <a:r>
              <a:rPr lang="de-DE" sz="2100" b="1" dirty="0" smtClean="0"/>
              <a:t>Mindestanzahl</a:t>
            </a:r>
            <a:r>
              <a:rPr lang="de-DE" sz="2100" dirty="0" smtClean="0"/>
              <a:t> Teilnehmer*innen: </a:t>
            </a:r>
            <a:r>
              <a:rPr lang="de-DE" sz="2100" b="1" dirty="0" smtClean="0"/>
              <a:t>2 Personen</a:t>
            </a:r>
          </a:p>
          <a:p>
            <a:r>
              <a:rPr lang="de-DE" sz="2100" dirty="0" smtClean="0"/>
              <a:t>Ab </a:t>
            </a:r>
            <a:r>
              <a:rPr lang="de-DE" sz="2100" b="1" dirty="0" smtClean="0"/>
              <a:t>10 Teilnehmer*innen</a:t>
            </a:r>
            <a:r>
              <a:rPr lang="de-DE" sz="2100" dirty="0" smtClean="0"/>
              <a:t>: </a:t>
            </a:r>
            <a:r>
              <a:rPr lang="de-DE" sz="2100" b="1" dirty="0" smtClean="0"/>
              <a:t>3</a:t>
            </a:r>
            <a:r>
              <a:rPr lang="de-DE" sz="2100" dirty="0" smtClean="0"/>
              <a:t> </a:t>
            </a:r>
            <a:r>
              <a:rPr lang="de-DE" sz="2100" b="1" dirty="0" smtClean="0"/>
              <a:t>Betreuungspersonen</a:t>
            </a:r>
            <a:endParaRPr lang="de-DE" sz="2100" b="1" dirty="0"/>
          </a:p>
        </p:txBody>
      </p:sp>
    </p:spTree>
    <p:extLst>
      <p:ext uri="{BB962C8B-B14F-4D97-AF65-F5344CB8AC3E}">
        <p14:creationId xmlns:p14="http://schemas.microsoft.com/office/powerpoint/2010/main" val="52904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b="1" dirty="0" smtClean="0"/>
              <a:t>Ziele</a:t>
            </a:r>
            <a:endParaRPr lang="de-DE" sz="54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600" b="1" dirty="0" smtClean="0"/>
              <a:t>Partizipation</a:t>
            </a:r>
          </a:p>
          <a:p>
            <a:r>
              <a:rPr lang="de-DE" sz="3600" b="1" dirty="0" smtClean="0"/>
              <a:t>Integration</a:t>
            </a:r>
          </a:p>
          <a:p>
            <a:r>
              <a:rPr lang="de-DE" sz="3600" b="1" dirty="0" err="1" smtClean="0"/>
              <a:t>Empowerment</a:t>
            </a:r>
            <a:endParaRPr lang="de-DE" sz="3600" b="1" dirty="0" smtClean="0"/>
          </a:p>
          <a:p>
            <a:r>
              <a:rPr lang="de-DE" sz="3600" b="1" dirty="0" smtClean="0"/>
              <a:t>Soziale Interaktion </a:t>
            </a:r>
          </a:p>
          <a:p>
            <a:pPr marL="0" indent="0">
              <a:buNone/>
            </a:pP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423547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400" dirty="0" smtClean="0"/>
              <a:t>Ausflug </a:t>
            </a:r>
            <a:r>
              <a:rPr lang="de-DE" sz="4400" b="1" dirty="0" smtClean="0"/>
              <a:t>Steppentierpark</a:t>
            </a:r>
            <a:r>
              <a:rPr lang="de-DE" sz="4400" dirty="0" smtClean="0"/>
              <a:t> </a:t>
            </a:r>
            <a:r>
              <a:rPr lang="de-DE" sz="4400" dirty="0" err="1" smtClean="0"/>
              <a:t>Pamhagen</a:t>
            </a:r>
            <a:endParaRPr lang="de-DE" sz="4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3200" dirty="0" smtClean="0"/>
              <a:t>SB </a:t>
            </a:r>
            <a:r>
              <a:rPr lang="de-DE" sz="3200" b="1" dirty="0" smtClean="0"/>
              <a:t>Bruck</a:t>
            </a:r>
            <a:r>
              <a:rPr lang="de-DE" sz="3200" dirty="0" smtClean="0"/>
              <a:t> und </a:t>
            </a:r>
            <a:r>
              <a:rPr lang="de-DE" sz="3200" b="1" dirty="0" smtClean="0"/>
              <a:t>Schwechat</a:t>
            </a:r>
          </a:p>
          <a:p>
            <a:r>
              <a:rPr lang="de-DE" sz="3200" dirty="0" smtClean="0"/>
              <a:t>Teilnahme von </a:t>
            </a:r>
            <a:r>
              <a:rPr lang="de-DE" sz="3200" b="1" dirty="0" smtClean="0"/>
              <a:t>3</a:t>
            </a:r>
            <a:r>
              <a:rPr lang="de-DE" sz="3200" dirty="0" smtClean="0"/>
              <a:t> Klient*innen</a:t>
            </a:r>
          </a:p>
          <a:p>
            <a:r>
              <a:rPr lang="de-DE" sz="3200" dirty="0" smtClean="0"/>
              <a:t>9-Sitzer von </a:t>
            </a:r>
            <a:r>
              <a:rPr lang="de-DE" sz="3200" b="1" dirty="0" smtClean="0"/>
              <a:t>Tagesstätte</a:t>
            </a:r>
            <a:r>
              <a:rPr lang="de-DE" sz="3200" dirty="0" smtClean="0"/>
              <a:t> (Kilometergeld)</a:t>
            </a:r>
          </a:p>
          <a:p>
            <a:r>
              <a:rPr lang="de-DE" sz="3200" b="1" dirty="0" smtClean="0"/>
              <a:t>Jause</a:t>
            </a:r>
            <a:r>
              <a:rPr lang="de-DE" sz="3200" dirty="0" smtClean="0"/>
              <a:t> 5-7€ pp.</a:t>
            </a:r>
          </a:p>
          <a:p>
            <a:r>
              <a:rPr lang="de-DE" sz="3200" b="1" dirty="0" smtClean="0"/>
              <a:t>Eintritt</a:t>
            </a:r>
            <a:r>
              <a:rPr lang="de-DE" sz="3200" dirty="0" smtClean="0"/>
              <a:t> 9€ pp.</a:t>
            </a:r>
          </a:p>
          <a:p>
            <a:r>
              <a:rPr lang="de-DE" sz="3200" b="1" dirty="0" smtClean="0"/>
              <a:t>Regenjacken</a:t>
            </a:r>
            <a:r>
              <a:rPr lang="de-DE" sz="3200" dirty="0" smtClean="0"/>
              <a:t> ca. 20€ (einmalige Ausgabe)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785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0803">
            <a:off x="514597" y="271517"/>
            <a:ext cx="4325456" cy="324409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025" y="317500"/>
            <a:ext cx="4333875" cy="57785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5194">
            <a:off x="668866" y="37084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7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7199"/>
            <a:ext cx="5346700" cy="40100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555">
            <a:off x="6578050" y="1620294"/>
            <a:ext cx="5357514" cy="401813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2235">
            <a:off x="4198938" y="3073401"/>
            <a:ext cx="260032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9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279399"/>
            <a:ext cx="3917950" cy="522393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40">
            <a:off x="4978400" y="279400"/>
            <a:ext cx="5418667" cy="4064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77744">
            <a:off x="4413250" y="2962158"/>
            <a:ext cx="264795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6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254000"/>
            <a:ext cx="3171825" cy="42291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7911">
            <a:off x="5270500" y="254000"/>
            <a:ext cx="4349750" cy="579966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2901">
            <a:off x="8361363" y="1835151"/>
            <a:ext cx="3684587" cy="491278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79213">
            <a:off x="2844800" y="2226734"/>
            <a:ext cx="33909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173</Words>
  <Application>Microsoft Office PowerPoint</Application>
  <PresentationFormat>Breitbild</PresentationFormat>
  <Paragraphs>41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Facette</vt:lpstr>
      <vt:lpstr>Freizeitaktionen</vt:lpstr>
      <vt:lpstr>Grundsätzliches</vt:lpstr>
      <vt:lpstr>Aufbau</vt:lpstr>
      <vt:lpstr>Ziele</vt:lpstr>
      <vt:lpstr>Ausflug Steppentierpark Pamhagen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Kräuterwanderung Bruck</vt:lpstr>
      <vt:lpstr>PowerPoint-Präsentation</vt:lpstr>
      <vt:lpstr>PowerPoint-Präsentation</vt:lpstr>
      <vt:lpstr>Was kommt noch?</vt:lpstr>
      <vt:lpstr>Danke für eure Aufmerksamkeit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Freizeitaktionen</dc:title>
  <dc:creator>Schober Josephine</dc:creator>
  <cp:lastModifiedBy>Schober Josephine</cp:lastModifiedBy>
  <cp:revision>10</cp:revision>
  <dcterms:created xsi:type="dcterms:W3CDTF">2019-03-20T14:45:38Z</dcterms:created>
  <dcterms:modified xsi:type="dcterms:W3CDTF">2019-05-27T11:41:09Z</dcterms:modified>
</cp:coreProperties>
</file>