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32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72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12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7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70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19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92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9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9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76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023F-155B-48B8-BD7C-DC6E0E972391}" type="datetimeFigureOut">
              <a:rPr lang="de-DE" smtClean="0"/>
              <a:t>27.05.2019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FA37-6478-4733-974C-5097074AA6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96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84363"/>
            <a:ext cx="9144000" cy="1760537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Club</a:t>
            </a:r>
            <a:r>
              <a:rPr lang="de-DE" dirty="0" smtClean="0"/>
              <a:t>-</a:t>
            </a:r>
            <a:r>
              <a:rPr lang="de-DE" b="1" dirty="0" smtClean="0">
                <a:solidFill>
                  <a:srgbClr val="FF0000"/>
                </a:solidFill>
              </a:rPr>
              <a:t>Aktivierungs</a:t>
            </a:r>
            <a:r>
              <a:rPr lang="de-DE" b="1" dirty="0" smtClean="0">
                <a:solidFill>
                  <a:srgbClr val="0070C0"/>
                </a:solidFill>
              </a:rPr>
              <a:t>tag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754438"/>
            <a:ext cx="9144000" cy="1655762"/>
          </a:xfrm>
        </p:spPr>
        <p:txBody>
          <a:bodyPr/>
          <a:lstStyle/>
          <a:p>
            <a:r>
              <a:rPr lang="de-DE" dirty="0" smtClean="0"/>
              <a:t>Club Aktiv Mödling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527300"/>
            <a:ext cx="10515600" cy="1209675"/>
          </a:xfrm>
        </p:spPr>
        <p:txBody>
          <a:bodyPr/>
          <a:lstStyle/>
          <a:p>
            <a:pPr algn="ctr"/>
            <a:r>
              <a:rPr lang="de-DE" b="1" dirty="0" smtClean="0"/>
              <a:t>Clubparlament 2.0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5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Offene Feedbackkultur schaffen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Informationen von </a:t>
            </a:r>
            <a:r>
              <a:rPr lang="de-DE" dirty="0" err="1" smtClean="0"/>
              <a:t>BesucherInnen</a:t>
            </a:r>
            <a:r>
              <a:rPr lang="de-DE" dirty="0" smtClean="0"/>
              <a:t> bekommen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Neue Ideen für den Clubbetrieb erhalten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Aktives einbinden in den Cluballtag</a:t>
            </a:r>
          </a:p>
          <a:p>
            <a:pPr lvl="1"/>
            <a:r>
              <a:rPr lang="de-DE" dirty="0" smtClean="0"/>
              <a:t>Ressourcen der </a:t>
            </a:r>
            <a:r>
              <a:rPr lang="de-DE" dirty="0" err="1" smtClean="0"/>
              <a:t>BesucherInnen</a:t>
            </a:r>
            <a:r>
              <a:rPr lang="de-DE" dirty="0" smtClean="0"/>
              <a:t> miteinbeziehen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61" y="1825625"/>
            <a:ext cx="2554239" cy="34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Workshopcharakter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Aus der Anonymität zur Individualität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Wertschätzung des Gesagten</a:t>
            </a:r>
          </a:p>
          <a:p>
            <a:endParaRPr lang="de-DE" dirty="0"/>
          </a:p>
          <a:p>
            <a:r>
              <a:rPr lang="de-DE" dirty="0" smtClean="0"/>
              <a:t>Dialog schaffen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690688"/>
            <a:ext cx="30289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Unser Mundwerk ist unser Werkzeug!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Zuhören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Hinhören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Interessieren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Fragen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Wertschätzen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59" y="1886744"/>
            <a:ext cx="3278943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Impulse setzen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Aufstehen</a:t>
            </a:r>
          </a:p>
          <a:p>
            <a:r>
              <a:rPr lang="de-DE" dirty="0" smtClean="0"/>
              <a:t>Bewegen</a:t>
            </a:r>
          </a:p>
          <a:p>
            <a:r>
              <a:rPr lang="de-DE" dirty="0" smtClean="0"/>
              <a:t>Standpunkte entdecken</a:t>
            </a:r>
          </a:p>
          <a:p>
            <a:r>
              <a:rPr lang="de-DE" dirty="0" smtClean="0"/>
              <a:t>Sichtweisen kennenlernen</a:t>
            </a:r>
          </a:p>
          <a:p>
            <a:r>
              <a:rPr lang="de-DE" dirty="0" err="1"/>
              <a:t>V</a:t>
            </a:r>
            <a:r>
              <a:rPr lang="de-DE" dirty="0" err="1" smtClean="0"/>
              <a:t>er</a:t>
            </a:r>
            <a:r>
              <a:rPr lang="de-DE" dirty="0" smtClean="0"/>
              <a:t>(trauen) </a:t>
            </a:r>
          </a:p>
          <a:p>
            <a:pPr lvl="1"/>
            <a:r>
              <a:rPr lang="de-DE" dirty="0" smtClean="0"/>
              <a:t>Meinung sagen dürfen</a:t>
            </a:r>
          </a:p>
          <a:p>
            <a:pPr lvl="1"/>
            <a:r>
              <a:rPr lang="de-DE" dirty="0" smtClean="0"/>
              <a:t>Veränderung herbeiführen können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96554" y="1574800"/>
            <a:ext cx="505724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Herangehensweise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473200" y="2673351"/>
            <a:ext cx="193040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Montag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759200" y="2673351"/>
            <a:ext cx="193040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Dienstag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045200" y="2673351"/>
            <a:ext cx="193040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Mittwoch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8331200" y="2673351"/>
            <a:ext cx="193040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Donnerstag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4813300" y="4117679"/>
            <a:ext cx="736600" cy="685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38200" y="1667670"/>
            <a:ext cx="503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Welcher Tag gefällt mir </a:t>
            </a:r>
            <a:r>
              <a:rPr lang="de-DE" sz="2400" b="1" dirty="0" smtClean="0"/>
              <a:t>besonders gut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10" name="Ellipse 9"/>
          <p:cNvSpPr/>
          <p:nvPr/>
        </p:nvSpPr>
        <p:spPr>
          <a:xfrm>
            <a:off x="6743700" y="3903167"/>
            <a:ext cx="736600" cy="685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4076700" y="3774779"/>
            <a:ext cx="7366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2501900" y="4117679"/>
            <a:ext cx="7366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14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Herangehensweise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473200" y="2673351"/>
            <a:ext cx="193040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Montag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759200" y="2673351"/>
            <a:ext cx="193040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Dienstag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045200" y="2673351"/>
            <a:ext cx="193040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Mittwoch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8331200" y="2673351"/>
            <a:ext cx="193040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Donnerstag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7239000" y="4447183"/>
            <a:ext cx="736600" cy="685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38200" y="1667670"/>
            <a:ext cx="471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Welcher Tag gefällt mir </a:t>
            </a:r>
            <a:r>
              <a:rPr lang="de-DE" sz="2400" b="1" dirty="0" smtClean="0"/>
              <a:t>nicht so gut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10" name="Ellipse 9"/>
          <p:cNvSpPr/>
          <p:nvPr/>
        </p:nvSpPr>
        <p:spPr>
          <a:xfrm>
            <a:off x="1663700" y="3903167"/>
            <a:ext cx="736600" cy="685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6642100" y="3818534"/>
            <a:ext cx="7366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4356100" y="4017566"/>
            <a:ext cx="7366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42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8083"/>
            <a:ext cx="10515600" cy="1325563"/>
          </a:xfrm>
        </p:spPr>
        <p:txBody>
          <a:bodyPr/>
          <a:lstStyle/>
          <a:p>
            <a:r>
              <a:rPr lang="de-DE" dirty="0" smtClean="0"/>
              <a:t>Einladung zum Dialog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de-DE" dirty="0" smtClean="0"/>
              <a:t>Zwei </a:t>
            </a:r>
            <a:r>
              <a:rPr lang="de-DE" dirty="0" err="1" smtClean="0"/>
              <a:t>BesucherInnen</a:t>
            </a:r>
            <a:r>
              <a:rPr lang="de-DE" dirty="0" smtClean="0"/>
              <a:t> (Sitznachbar)</a:t>
            </a:r>
          </a:p>
          <a:p>
            <a:r>
              <a:rPr lang="de-DE" dirty="0" smtClean="0"/>
              <a:t>Wünsche und Fantasien</a:t>
            </a:r>
          </a:p>
          <a:p>
            <a:r>
              <a:rPr lang="de-DE" dirty="0" smtClean="0"/>
              <a:t>Präsentieren der Ergebnisse</a:t>
            </a:r>
          </a:p>
          <a:p>
            <a:r>
              <a:rPr lang="de-DE" dirty="0" smtClean="0"/>
              <a:t>Gemeinsame Diskussion</a:t>
            </a:r>
          </a:p>
          <a:p>
            <a:r>
              <a:rPr lang="de-DE" dirty="0" smtClean="0"/>
              <a:t>Übereinstimmungen und Mehrheiten finden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76" y="365125"/>
            <a:ext cx="4022724" cy="30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 der Ideen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Konkrete Ideen entwickelt </a:t>
            </a:r>
          </a:p>
          <a:p>
            <a:r>
              <a:rPr lang="de-DE" dirty="0" smtClean="0"/>
              <a:t>Pläne das Clubangebot zu verändern</a:t>
            </a:r>
          </a:p>
          <a:p>
            <a:endParaRPr lang="de-DE" dirty="0"/>
          </a:p>
          <a:p>
            <a:pPr marL="0" indent="0" algn="ctr">
              <a:buNone/>
            </a:pPr>
            <a:r>
              <a:rPr lang="de-DE" b="1" dirty="0" smtClean="0"/>
              <a:t>… Working </a:t>
            </a:r>
            <a:r>
              <a:rPr lang="de-DE" b="1" dirty="0" err="1" smtClean="0"/>
              <a:t>process</a:t>
            </a:r>
            <a:r>
              <a:rPr lang="de-DE" b="1" dirty="0" smtClean="0"/>
              <a:t> …</a:t>
            </a:r>
            <a:endParaRPr lang="de-DE" b="1" dirty="0"/>
          </a:p>
          <a:p>
            <a:pPr marL="0" indent="0" algn="ctr">
              <a:buNone/>
            </a:pPr>
            <a:r>
              <a:rPr lang="de-DE" dirty="0" smtClean="0"/>
              <a:t>Interesse durch </a:t>
            </a:r>
            <a:r>
              <a:rPr lang="de-DE" dirty="0" err="1" smtClean="0"/>
              <a:t>ClubbesucherInnen</a:t>
            </a:r>
            <a:r>
              <a:rPr lang="de-DE" dirty="0" smtClean="0"/>
              <a:t> die Pläne verwirklicht zu sehen.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 err="1" smtClean="0"/>
              <a:t>ClubbetreuerInnen</a:t>
            </a:r>
            <a:r>
              <a:rPr lang="de-DE" b="1" dirty="0" smtClean="0"/>
              <a:t> sind in der Umsetzung  gefragt </a:t>
            </a:r>
            <a:br>
              <a:rPr lang="de-DE" b="1" dirty="0" smtClean="0"/>
            </a:br>
            <a:r>
              <a:rPr lang="de-DE" b="1" dirty="0" smtClean="0"/>
              <a:t>diese Anliegen ernst zu nehmen.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800" y="169639"/>
            <a:ext cx="2647551" cy="37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Breitbild</PresentationFormat>
  <Paragraphs>63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Club-Aktivierungstag</vt:lpstr>
      <vt:lpstr>Ziel?</vt:lpstr>
      <vt:lpstr>Wie?</vt:lpstr>
      <vt:lpstr>Unser Mundwerk ist unser Werkzeug!</vt:lpstr>
      <vt:lpstr>Impulse setzen</vt:lpstr>
      <vt:lpstr>Herangehensweise </vt:lpstr>
      <vt:lpstr>Herangehensweise</vt:lpstr>
      <vt:lpstr>Einladung zum Dialog</vt:lpstr>
      <vt:lpstr>Umsetzung der Ideen</vt:lpstr>
      <vt:lpstr>Clubparlament 2.0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Club-Aktivierungstag</dc:title>
  <dc:creator>Büro Club Mödling</dc:creator>
  <cp:lastModifiedBy>Büro Club Mödling</cp:lastModifiedBy>
  <cp:revision>2</cp:revision>
  <dcterms:created xsi:type="dcterms:W3CDTF">2019-05-27T09:31:56Z</dcterms:created>
  <dcterms:modified xsi:type="dcterms:W3CDTF">2019-05-27T09:51:05Z</dcterms:modified>
</cp:coreProperties>
</file>