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7" r:id="rId2"/>
    <p:sldId id="258" r:id="rId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258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07745E-E661-47CB-BA1D-340A7BD63CAB}" type="datetimeFigureOut">
              <a:rPr lang="de-DE" smtClean="0"/>
              <a:t>02.09.2019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F3DD8D-A145-4BBE-B196-AAB839B205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29991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B5DB43-380B-4BB8-B1E8-A41EFEE4611B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85970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B5DB43-380B-4BB8-B1E8-A41EFEE4611B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38932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A6534-919E-4905-A4B5-DE7114537861}" type="datetimeFigureOut">
              <a:rPr lang="de-DE" smtClean="0"/>
              <a:t>02.09.2019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51B65-ECD3-4B85-B14B-FC3B403FA97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9729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A6534-919E-4905-A4B5-DE7114537861}" type="datetimeFigureOut">
              <a:rPr lang="de-DE" smtClean="0"/>
              <a:t>02.09.2019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51B65-ECD3-4B85-B14B-FC3B403FA97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376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A6534-919E-4905-A4B5-DE7114537861}" type="datetimeFigureOut">
              <a:rPr lang="de-DE" smtClean="0"/>
              <a:t>02.09.2019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51B65-ECD3-4B85-B14B-FC3B403FA97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3862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A6534-919E-4905-A4B5-DE7114537861}" type="datetimeFigureOut">
              <a:rPr lang="de-DE" smtClean="0"/>
              <a:t>02.09.2019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51B65-ECD3-4B85-B14B-FC3B403FA97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82461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A6534-919E-4905-A4B5-DE7114537861}" type="datetimeFigureOut">
              <a:rPr lang="de-DE" smtClean="0"/>
              <a:t>02.09.2019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51B65-ECD3-4B85-B14B-FC3B403FA97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4761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A6534-919E-4905-A4B5-DE7114537861}" type="datetimeFigureOut">
              <a:rPr lang="de-DE" smtClean="0"/>
              <a:t>02.09.2019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51B65-ECD3-4B85-B14B-FC3B403FA97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68960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A6534-919E-4905-A4B5-DE7114537861}" type="datetimeFigureOut">
              <a:rPr lang="de-DE" smtClean="0"/>
              <a:t>02.09.2019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51B65-ECD3-4B85-B14B-FC3B403FA97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131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A6534-919E-4905-A4B5-DE7114537861}" type="datetimeFigureOut">
              <a:rPr lang="de-DE" smtClean="0"/>
              <a:t>02.09.2019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51B65-ECD3-4B85-B14B-FC3B403FA97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58779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A6534-919E-4905-A4B5-DE7114537861}" type="datetimeFigureOut">
              <a:rPr lang="de-DE" smtClean="0"/>
              <a:t>02.09.2019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51B65-ECD3-4B85-B14B-FC3B403FA97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03836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A6534-919E-4905-A4B5-DE7114537861}" type="datetimeFigureOut">
              <a:rPr lang="de-DE" smtClean="0"/>
              <a:t>02.09.2019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51B65-ECD3-4B85-B14B-FC3B403FA97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14746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A6534-919E-4905-A4B5-DE7114537861}" type="datetimeFigureOut">
              <a:rPr lang="de-DE" smtClean="0"/>
              <a:t>02.09.2019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51B65-ECD3-4B85-B14B-FC3B403FA97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54665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8A6534-919E-4905-A4B5-DE7114537861}" type="datetimeFigureOut">
              <a:rPr lang="de-DE" smtClean="0"/>
              <a:t>02.09.2019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951B65-ECD3-4B85-B14B-FC3B403FA97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17680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emf"/><Relationship Id="rId5" Type="http://schemas.openxmlformats.org/officeDocument/2006/relationships/hyperlink" Target="Projektpr&#228;sentationen/Filme/Achtsamkeit1.MOV" TargetMode="Externa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Projektpr&#228;sentationen/Filme/Achtsamkeit%20%20Teilnehmerin%202.MOV" TargetMode="External"/><Relationship Id="rId3" Type="http://schemas.openxmlformats.org/officeDocument/2006/relationships/image" Target="../media/image4.png"/><Relationship Id="rId7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hyperlink" Target="Projektpr&#228;sentationen/Filme/Achtsamkeit%20Teilnehmerin%201.MOV" TargetMode="External"/><Relationship Id="rId5" Type="http://schemas.openxmlformats.org/officeDocument/2006/relationships/image" Target="../media/image2.jpeg"/><Relationship Id="rId4" Type="http://schemas.microsoft.com/office/2007/relationships/hdphoto" Target="../media/hdphoto1.wdp"/><Relationship Id="rId9" Type="http://schemas.openxmlformats.org/officeDocument/2006/relationships/hyperlink" Target="Projektpr&#228;sentationen/Filme/Ahctsamkeit%20%20Teilnehmerin%203.MOV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cken des Rechtecks auf der gleichen Seite abrunden 10"/>
          <p:cNvSpPr/>
          <p:nvPr/>
        </p:nvSpPr>
        <p:spPr>
          <a:xfrm rot="10800000" flipH="1">
            <a:off x="1086416" y="-1"/>
            <a:ext cx="10920241" cy="6589775"/>
          </a:xfrm>
          <a:prstGeom prst="round2SameRect">
            <a:avLst>
              <a:gd name="adj1" fmla="val 6063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prstClr val="white">
                  <a:lumMod val="95000"/>
                </a:prstClr>
              </a:solidFill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4813" y="116284"/>
            <a:ext cx="4502823" cy="62845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8509" y="279402"/>
            <a:ext cx="1460121" cy="1022455"/>
          </a:xfrm>
          <a:prstGeom prst="rect">
            <a:avLst/>
          </a:prstGeom>
        </p:spPr>
      </p:pic>
      <p:pic>
        <p:nvPicPr>
          <p:cNvPr id="7" name="Bild 14">
            <a:hlinkClick r:id="rId5" action="ppaction://hlinkfile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13311" y="2603874"/>
            <a:ext cx="1295722" cy="1012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323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cken des Rechtecks auf der gleichen Seite abrunden 10"/>
          <p:cNvSpPr/>
          <p:nvPr/>
        </p:nvSpPr>
        <p:spPr>
          <a:xfrm rot="10800000" flipH="1">
            <a:off x="262877" y="0"/>
            <a:ext cx="11825261" cy="6589775"/>
          </a:xfrm>
          <a:prstGeom prst="round2SameRect">
            <a:avLst>
              <a:gd name="adj1" fmla="val 6063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prstClr val="white">
                  <a:lumMod val="95000"/>
                </a:prstClr>
              </a:solidFill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04" y="279402"/>
            <a:ext cx="5379277" cy="60851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8509" y="279402"/>
            <a:ext cx="1460121" cy="1022455"/>
          </a:xfrm>
          <a:prstGeom prst="rect">
            <a:avLst/>
          </a:prstGeom>
        </p:spPr>
      </p:pic>
      <p:pic>
        <p:nvPicPr>
          <p:cNvPr id="7" name="Bild 14">
            <a:hlinkClick r:id="rId6" action="ppaction://hlinkfile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65647" y="1695243"/>
            <a:ext cx="990721" cy="774002"/>
          </a:xfrm>
          <a:prstGeom prst="rect">
            <a:avLst/>
          </a:prstGeom>
        </p:spPr>
      </p:pic>
      <p:pic>
        <p:nvPicPr>
          <p:cNvPr id="8" name="Bild 14">
            <a:hlinkClick r:id="rId8" action="ppaction://hlinkfile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82927" y="2909045"/>
            <a:ext cx="987754" cy="771684"/>
          </a:xfrm>
          <a:prstGeom prst="rect">
            <a:avLst/>
          </a:prstGeom>
        </p:spPr>
      </p:pic>
      <p:pic>
        <p:nvPicPr>
          <p:cNvPr id="9" name="Bild 14">
            <a:hlinkClick r:id="rId9" action="ppaction://hlinkfile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80707" y="4164489"/>
            <a:ext cx="985519" cy="769937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7766706" y="1879418"/>
            <a:ext cx="303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7766706" y="3110221"/>
            <a:ext cx="303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0070C0"/>
                </a:solidFill>
              </a:rPr>
              <a:t>2</a:t>
            </a:r>
            <a:endParaRPr lang="de-DE" dirty="0">
              <a:solidFill>
                <a:srgbClr val="0070C0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7862251" y="4324089"/>
            <a:ext cx="303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0070C0"/>
                </a:solidFill>
              </a:rPr>
              <a:t>3</a:t>
            </a:r>
            <a:endParaRPr lang="de-DE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867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</Words>
  <Application>Microsoft Office PowerPoint</Application>
  <PresentationFormat>Breitbild</PresentationFormat>
  <Paragraphs>5</Paragraphs>
  <Slides>2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Rath Doris</dc:creator>
  <cp:lastModifiedBy>Rath Doris</cp:lastModifiedBy>
  <cp:revision>1</cp:revision>
  <dcterms:created xsi:type="dcterms:W3CDTF">2019-09-02T14:48:45Z</dcterms:created>
  <dcterms:modified xsi:type="dcterms:W3CDTF">2019-09-02T14:48:58Z</dcterms:modified>
</cp:coreProperties>
</file>